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5" r:id="rId2"/>
    <p:sldId id="310" r:id="rId3"/>
    <p:sldId id="307" r:id="rId4"/>
    <p:sldId id="306" r:id="rId5"/>
    <p:sldId id="308" r:id="rId6"/>
    <p:sldId id="309" r:id="rId7"/>
    <p:sldId id="311" r:id="rId8"/>
    <p:sldId id="312" r:id="rId9"/>
    <p:sldId id="313" r:id="rId10"/>
    <p:sldId id="314" r:id="rId11"/>
    <p:sldId id="315" r:id="rId12"/>
  </p:sldIdLst>
  <p:sldSz cx="9144000" cy="6858000" type="screen4x3"/>
  <p:notesSz cx="6989763" cy="927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flanagan" initials="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010" autoAdjust="0"/>
    <p:restoredTop sz="94654" autoAdjust="0"/>
  </p:normalViewPr>
  <p:slideViewPr>
    <p:cSldViewPr>
      <p:cViewPr varScale="1">
        <p:scale>
          <a:sx n="84" d="100"/>
          <a:sy n="84" d="100"/>
        </p:scale>
        <p:origin x="86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9530" cy="464105"/>
          </a:xfrm>
          <a:prstGeom prst="rect">
            <a:avLst/>
          </a:prstGeom>
        </p:spPr>
        <p:txBody>
          <a:bodyPr vert="horz" lIns="91202" tIns="45601" rIns="91202" bIns="456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8651" y="0"/>
            <a:ext cx="3029530" cy="464105"/>
          </a:xfrm>
          <a:prstGeom prst="rect">
            <a:avLst/>
          </a:prstGeom>
        </p:spPr>
        <p:txBody>
          <a:bodyPr vert="horz" lIns="91202" tIns="45601" rIns="91202" bIns="45601" rtlCol="0"/>
          <a:lstStyle>
            <a:lvl1pPr algn="r">
              <a:defRPr sz="1200"/>
            </a:lvl1pPr>
          </a:lstStyle>
          <a:p>
            <a:fld id="{C367FC66-6E00-42E0-921D-A718C4EAFF0B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0074"/>
            <a:ext cx="3029530" cy="464105"/>
          </a:xfrm>
          <a:prstGeom prst="rect">
            <a:avLst/>
          </a:prstGeom>
        </p:spPr>
        <p:txBody>
          <a:bodyPr vert="horz" lIns="91202" tIns="45601" rIns="91202" bIns="456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8651" y="8810074"/>
            <a:ext cx="3029530" cy="464105"/>
          </a:xfrm>
          <a:prstGeom prst="rect">
            <a:avLst/>
          </a:prstGeom>
        </p:spPr>
        <p:txBody>
          <a:bodyPr vert="horz" lIns="91202" tIns="45601" rIns="91202" bIns="45601" rtlCol="0" anchor="b"/>
          <a:lstStyle>
            <a:lvl1pPr algn="r">
              <a:defRPr sz="1200"/>
            </a:lvl1pPr>
          </a:lstStyle>
          <a:p>
            <a:fld id="{8F51F57E-A229-4A2D-9475-B6DFE0534D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08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9530" cy="464105"/>
          </a:xfrm>
          <a:prstGeom prst="rect">
            <a:avLst/>
          </a:prstGeom>
        </p:spPr>
        <p:txBody>
          <a:bodyPr vert="horz" lIns="91202" tIns="45601" rIns="91202" bIns="456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8651" y="0"/>
            <a:ext cx="3029530" cy="464105"/>
          </a:xfrm>
          <a:prstGeom prst="rect">
            <a:avLst/>
          </a:prstGeom>
        </p:spPr>
        <p:txBody>
          <a:bodyPr vert="horz" lIns="91202" tIns="45601" rIns="91202" bIns="45601" rtlCol="0"/>
          <a:lstStyle>
            <a:lvl1pPr algn="r">
              <a:defRPr sz="1200"/>
            </a:lvl1pPr>
          </a:lstStyle>
          <a:p>
            <a:fld id="{0C6971FA-E7C3-44D3-AA58-0ECA66528039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37087" cy="3478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02" tIns="45601" rIns="91202" bIns="456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610" y="4406622"/>
            <a:ext cx="5590544" cy="4173777"/>
          </a:xfrm>
          <a:prstGeom prst="rect">
            <a:avLst/>
          </a:prstGeom>
        </p:spPr>
        <p:txBody>
          <a:bodyPr vert="horz" lIns="91202" tIns="45601" rIns="91202" bIns="456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0074"/>
            <a:ext cx="3029530" cy="464105"/>
          </a:xfrm>
          <a:prstGeom prst="rect">
            <a:avLst/>
          </a:prstGeom>
        </p:spPr>
        <p:txBody>
          <a:bodyPr vert="horz" lIns="91202" tIns="45601" rIns="91202" bIns="456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8651" y="8810074"/>
            <a:ext cx="3029530" cy="464105"/>
          </a:xfrm>
          <a:prstGeom prst="rect">
            <a:avLst/>
          </a:prstGeom>
        </p:spPr>
        <p:txBody>
          <a:bodyPr vert="horz" lIns="91202" tIns="45601" rIns="91202" bIns="45601" rtlCol="0" anchor="b"/>
          <a:lstStyle>
            <a:lvl1pPr algn="r">
              <a:defRPr sz="1200"/>
            </a:lvl1pPr>
          </a:lstStyle>
          <a:p>
            <a:fld id="{866D5EA5-D17B-4ADA-BB46-EB1F9EF086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47850"/>
            <a:ext cx="6943725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4F2F-8776-44CC-A81F-E5D69140D77D}" type="datetimeFigureOut">
              <a:rPr lang="en-US" smtClean="0"/>
              <a:pPr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5818-F504-4E3E-85B0-E0A46556EA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876800"/>
            <a:ext cx="7772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/>
              <a:t>K-16 Science at Edgewood: A Three School Collaboration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6096000"/>
            <a:ext cx="54864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1104" y="1450889"/>
            <a:ext cx="2024047" cy="270685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09800" y="3352800"/>
            <a:ext cx="2127688" cy="24751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5000"/>
            <a:ext cx="4041998" cy="3029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" y="4457921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Science Ambassadors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029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Family Science Night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38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67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and Doing Science Together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3" y="2819400"/>
            <a:ext cx="4104217" cy="30781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819400"/>
            <a:ext cx="3614673" cy="3078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228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Edgewood K-16 Science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815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K-16 Science at Edgewood: A Three School Collaboration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Amy Schiebel, Ph.D.</a:t>
            </a:r>
          </a:p>
          <a:p>
            <a:r>
              <a:rPr lang="en-US" dirty="0" smtClean="0"/>
              <a:t>Rachael Lancor,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0" y="1600201"/>
            <a:ext cx="2590800" cy="4114800"/>
          </a:xfrm>
        </p:spPr>
        <p:txBody>
          <a:bodyPr/>
          <a:lstStyle/>
          <a:p>
            <a:r>
              <a:rPr lang="en-US" dirty="0" smtClean="0"/>
              <a:t>K-16 campus</a:t>
            </a:r>
          </a:p>
          <a:p>
            <a:pPr lvl="1"/>
            <a:r>
              <a:rPr lang="en-US" dirty="0" smtClean="0"/>
              <a:t>Grade School</a:t>
            </a:r>
          </a:p>
          <a:p>
            <a:pPr lvl="1"/>
            <a:r>
              <a:rPr lang="en-US" dirty="0" smtClean="0"/>
              <a:t>High School</a:t>
            </a:r>
          </a:p>
          <a:p>
            <a:pPr lvl="1"/>
            <a:r>
              <a:rPr lang="en-US" dirty="0" smtClean="0"/>
              <a:t>College</a:t>
            </a:r>
          </a:p>
          <a:p>
            <a:r>
              <a:rPr lang="en-US" dirty="0" smtClean="0"/>
              <a:t>K-16 Science Center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62774"/>
            <a:ext cx="5901060" cy="450462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9600" y="1752600"/>
            <a:ext cx="1447800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495800"/>
            <a:ext cx="3429000" cy="22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Funds of Knowledge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“…refer </a:t>
            </a:r>
            <a:r>
              <a:rPr lang="en-US" dirty="0"/>
              <a:t>to the historically accumulated and culturally developed bodies of knowledge and skills essential for household or individual functioning and </a:t>
            </a:r>
            <a:r>
              <a:rPr lang="en-US" dirty="0" smtClean="0"/>
              <a:t>well-being”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4244640"/>
            <a:ext cx="1825113" cy="1543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96709"/>
            <a:ext cx="2755220" cy="1891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4" y="3766866"/>
            <a:ext cx="3035980" cy="20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Inquiry</a:t>
            </a:r>
          </a:p>
          <a:p>
            <a:r>
              <a:rPr lang="en-US" sz="3600" dirty="0" smtClean="0"/>
              <a:t>Science Literacy</a:t>
            </a:r>
          </a:p>
          <a:p>
            <a:r>
              <a:rPr lang="en-US" sz="3600" dirty="0"/>
              <a:t>S</a:t>
            </a:r>
            <a:r>
              <a:rPr lang="en-US" sz="3600" dirty="0" smtClean="0"/>
              <a:t>cience Standards</a:t>
            </a:r>
          </a:p>
          <a:p>
            <a:r>
              <a:rPr lang="en-US" sz="3600" dirty="0" smtClean="0"/>
              <a:t>Etc.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521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Resources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63" y="2350265"/>
            <a:ext cx="4031673" cy="3025833"/>
          </a:xfrm>
        </p:spPr>
      </p:pic>
    </p:spTree>
    <p:extLst>
      <p:ext uri="{BB962C8B-B14F-4D97-AF65-F5344CB8AC3E}">
        <p14:creationId xmlns:p14="http://schemas.microsoft.com/office/powerpoint/2010/main" val="397946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Event Collaborations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695700"/>
            <a:ext cx="3251200" cy="2438400"/>
          </a:xfrm>
        </p:spPr>
      </p:pic>
      <p:sp>
        <p:nvSpPr>
          <p:cNvPr id="7" name="TextBox 6"/>
          <p:cNvSpPr txBox="1"/>
          <p:nvPr/>
        </p:nvSpPr>
        <p:spPr>
          <a:xfrm>
            <a:off x="2286000" y="6172200"/>
            <a:ext cx="4096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Class to Class</a:t>
            </a:r>
            <a:endParaRPr lang="en-US" sz="4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4619"/>
            <a:ext cx="3200400" cy="24003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496" y="1417638"/>
            <a:ext cx="3422904" cy="2567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720084"/>
            <a:ext cx="31242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0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to School Collaborations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9455"/>
            <a:ext cx="4038600" cy="3027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5500" y="5376908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Large Scale Events</a:t>
            </a:r>
            <a:endParaRPr lang="en-US" sz="4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70729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Opportunity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17638"/>
            <a:ext cx="6019800" cy="4517216"/>
          </a:xfrm>
        </p:spPr>
      </p:pic>
      <p:sp>
        <p:nvSpPr>
          <p:cNvPr id="13" name="TextBox 12"/>
          <p:cNvSpPr txBox="1"/>
          <p:nvPr/>
        </p:nvSpPr>
        <p:spPr>
          <a:xfrm>
            <a:off x="3733800" y="623664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Research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51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for 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for EC</Template>
  <TotalTime>2624</TotalTime>
  <Words>107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Powerpoint Template for EC</vt:lpstr>
      <vt:lpstr>K-16 Science at Edgewood: A Three School Collaboration </vt:lpstr>
      <vt:lpstr>K-16 Science at Edgewood: A Three School Collaboration</vt:lpstr>
      <vt:lpstr>Setting</vt:lpstr>
      <vt:lpstr>Funds of Knowledge</vt:lpstr>
      <vt:lpstr>Professional Development</vt:lpstr>
      <vt:lpstr>Shared Resources</vt:lpstr>
      <vt:lpstr>Special Event Collaborations</vt:lpstr>
      <vt:lpstr>School to School Collaborations</vt:lpstr>
      <vt:lpstr>Student Opportunity</vt:lpstr>
      <vt:lpstr>Community Engagement</vt:lpstr>
      <vt:lpstr>Learning and Doing Science Together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Edward Taylor</dc:creator>
  <cp:lastModifiedBy>Amy Schiebel</cp:lastModifiedBy>
  <cp:revision>14</cp:revision>
  <dcterms:created xsi:type="dcterms:W3CDTF">2014-03-19T19:50:50Z</dcterms:created>
  <dcterms:modified xsi:type="dcterms:W3CDTF">2016-01-07T22:41:01Z</dcterms:modified>
</cp:coreProperties>
</file>